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C8BF6E-B236-623F-A7C4-2536D5766D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9E83B85-62D6-E55E-9737-89B7B54561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F5C057-3B22-5C5C-4914-8EB96BDDB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10CF-D7E2-426B-8122-69042E04983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C7BF12-515F-C346-FD0E-D7F663F12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6A1DBA-F42F-FE0B-FEEC-0FE42EA74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0A55-9D7E-436C-9609-51A320C3E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950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050473-BF58-6911-9A9D-0F3C34F52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E18E595-6C0A-CE9D-D461-74EF67BF18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FF8DD6-1793-F6E1-92AF-089D56571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10CF-D7E2-426B-8122-69042E04983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C021AA-9767-E8B9-1113-B9D956232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65735C-FF04-B6DF-D36A-C9ECA4957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0A55-9D7E-436C-9609-51A320C3E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33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1247C67-CC2C-5B9F-7454-429EBBE4C0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A9086FF-1804-2085-FF17-82B3C8CC5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98BC87-D9FD-68FE-0F20-F33D02129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10CF-D7E2-426B-8122-69042E04983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206344-6A5B-F8CD-E4AA-C9F29E807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080CFE-2391-D154-4913-CDF9C4AAE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0A55-9D7E-436C-9609-51A320C3E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006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FDD7D2-A4B9-E4F9-357E-6457DD8B5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C62FA9-867E-29EF-B0B0-CD3EBEF99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1E7D53-7FB9-4C59-2E81-CB7BD6CF5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10CF-D7E2-426B-8122-69042E04983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614F67-6AAF-D495-43E5-13A1C5029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E7D3CC-FDC4-28C9-3E9F-9441B391D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0A55-9D7E-436C-9609-51A320C3E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671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FF844C-8D66-DA82-B561-5ADB86ED6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39A2FA-510E-514E-3B84-FC9F049FE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51F1EB-9470-9345-8A69-885BC4F69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10CF-D7E2-426B-8122-69042E04983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FF07CA-5E55-7984-E81D-037596CD3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0E8AE3-E7F9-1638-2939-42711E8E3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0A55-9D7E-436C-9609-51A320C3E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94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7F29BF-2E2E-2F22-A2E8-81613CA3D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D1E933-5C9B-115C-A1D6-E32D628B02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249D0-9318-5321-AF0C-2B9173CFB4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59C1B0-D1C8-2C7F-557D-0E3C60E7A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10CF-D7E2-426B-8122-69042E04983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B1431A-506A-A372-0DED-9031B8349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67AD816-13D9-DB9B-717B-FD8EAE910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0A55-9D7E-436C-9609-51A320C3E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34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474806-4FC4-E67D-8460-C78FF18E1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F44BE5-D60F-7D56-4E4F-17C69DF84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FD01D01-BB82-A2A7-58C2-1C5041BFD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1A4F884-60B3-FEDF-53A4-064749417C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6BA8678-CD6E-9FCB-002C-E957DC15F4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F07094F-65BB-2DCA-A88B-FEB2390F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10CF-D7E2-426B-8122-69042E04983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F9866A7-5E6C-50DA-41FD-AFCC91FD2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56E033-C11C-E921-42FB-2C5C399FC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0A55-9D7E-436C-9609-51A320C3E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51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2F36B8-7341-6BAF-6BA4-D2446C0D1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F23D067-5E83-21F1-B143-F08E3E47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10CF-D7E2-426B-8122-69042E04983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271B3C3-53A5-FC50-9A1A-7BF03274A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2DF3E12-2256-AF90-7974-6F4231886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0A55-9D7E-436C-9609-51A320C3E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275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CDBBE4F-6628-76BD-9F93-D7383376A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10CF-D7E2-426B-8122-69042E04983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90A30F6-2352-6D53-E742-95AF02FE6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375ED33-5F83-F7BE-54F1-912ECF9B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0A55-9D7E-436C-9609-51A320C3E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39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454282-6B81-F75F-27DC-BF009B61F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F5C629-BA1F-2C43-2EE0-E9E4F0E24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F9A7C9C-66FB-4644-FB3E-A4C28E7F4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933721-EDD3-E5A0-FDF7-06AA5B84D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10CF-D7E2-426B-8122-69042E04983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F14A57D-26AC-F205-8F56-AAAF1F14D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D1D8B3-35AC-3299-80B2-6F0274F8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0A55-9D7E-436C-9609-51A320C3E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751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C2749B-CDD0-F6B8-326A-EED5500DD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CFAFF47-C43D-0389-F38A-F82379B482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8D0F7B2-9C04-E309-F498-9CC80EC20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6D453D-5A5F-BE9D-4DE7-2A8794874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10CF-D7E2-426B-8122-69042E04983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3FEEA0B-645F-239A-BBA7-2F7519985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56B03D-C2C4-8EB8-EBEC-7A68B960D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0A55-9D7E-436C-9609-51A320C3E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540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F9EDF3D-ABE4-1704-B905-4BBDDE2AC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37DDA9A-700E-C3AA-28A0-0A4B1EB443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5AC3F6-E744-88DE-2312-28F3124A3F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010CF-D7E2-426B-8122-69042E04983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18027D-B81A-4FD0-F45E-54FCBD83E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E133F7-A55E-8EDD-1529-62B61ADA0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B0A55-9D7E-436C-9609-51A320C3E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70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AAD82A-B557-7221-BD0A-0BBD7A8A7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4900" b="1" dirty="0"/>
              <a:t>中小企業向けセミナーメニュー</a:t>
            </a:r>
            <a:br>
              <a:rPr kumimoji="1" lang="en-US" altLang="ja-JP" sz="2800" dirty="0"/>
            </a:br>
            <a:br>
              <a:rPr kumimoji="1" lang="en-US" altLang="ja-JP" sz="2800" dirty="0"/>
            </a:br>
            <a:br>
              <a:rPr kumimoji="1" lang="en-US" altLang="ja-JP" sz="2800" dirty="0"/>
            </a:br>
            <a:r>
              <a:rPr kumimoji="1" lang="ja-JP" altLang="en-US" sz="2800" dirty="0"/>
              <a:t>①なぜ今パワハラ対策なのか</a:t>
            </a:r>
            <a:br>
              <a:rPr kumimoji="1" lang="ja-JP" altLang="en-US" sz="2800" dirty="0"/>
            </a:br>
            <a:r>
              <a:rPr kumimoji="1" lang="ja-JP" altLang="en-US" sz="2800" dirty="0"/>
              <a:t>②育休取るべし</a:t>
            </a:r>
            <a:br>
              <a:rPr kumimoji="1" lang="ja-JP" altLang="en-US" sz="2800" dirty="0"/>
            </a:br>
            <a:r>
              <a:rPr kumimoji="1" lang="ja-JP" altLang="en-US" sz="2800" dirty="0"/>
              <a:t>③業務改善助成金とは</a:t>
            </a:r>
            <a:br>
              <a:rPr kumimoji="1" lang="ja-JP" altLang="en-US" sz="2800" dirty="0"/>
            </a:br>
            <a:r>
              <a:rPr kumimoji="1" lang="ja-JP" altLang="en-US" sz="2800" dirty="0"/>
              <a:t>④親父さんの事業を承継するならば。。</a:t>
            </a:r>
            <a:br>
              <a:rPr kumimoji="1" lang="ja-JP" altLang="en-US" sz="2800" dirty="0"/>
            </a:br>
            <a:r>
              <a:rPr kumimoji="1" lang="ja-JP" altLang="en-US" sz="2800" dirty="0"/>
              <a:t>⑤</a:t>
            </a:r>
            <a:r>
              <a:rPr lang="en-US" altLang="ja-JP" sz="2800" dirty="0"/>
              <a:t>1on1</a:t>
            </a:r>
            <a:r>
              <a:rPr lang="ja-JP" altLang="en-US" sz="2800" dirty="0"/>
              <a:t>の導入はカンタン</a:t>
            </a:r>
            <a:endParaRPr kumimoji="1" lang="ja-JP" altLang="en-US" sz="28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C807208-C16F-AF8C-33D1-962DA89145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TOP</a:t>
            </a:r>
            <a:r>
              <a:rPr lang="ja-JP" altLang="en-US" dirty="0"/>
              <a:t>社労士事務所　泉谷史郎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5071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FD00EF-EFCF-B3B2-25F6-EA98470E5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①なぜ今パワハラ対策なのか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6543A2-6587-9FFA-0BB8-4A02BDCAA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パワハラを放置すると。。。</a:t>
            </a:r>
          </a:p>
          <a:p>
            <a:r>
              <a:rPr kumimoji="1" lang="ja-JP" altLang="en-US" dirty="0"/>
              <a:t>パワハラを予防できると</a:t>
            </a:r>
            <a:r>
              <a:rPr kumimoji="1" lang="en-US" altLang="ja-JP" dirty="0"/>
              <a:t>!!</a:t>
            </a:r>
          </a:p>
          <a:p>
            <a:r>
              <a:rPr lang="ja-JP" altLang="en-US" dirty="0"/>
              <a:t>パワハラクイズ　笑</a:t>
            </a:r>
          </a:p>
          <a:p>
            <a:r>
              <a:rPr kumimoji="1" lang="ja-JP" altLang="en-US" dirty="0"/>
              <a:t>パワハラ予防力の強化</a:t>
            </a:r>
          </a:p>
          <a:p>
            <a:r>
              <a:rPr lang="ja-JP" altLang="en-US" dirty="0"/>
              <a:t>実践編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9180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800D95-83AC-3BFA-0B7A-74C0CD6D1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②育休はとるべし 　</a:t>
            </a:r>
            <a:r>
              <a:rPr kumimoji="1" lang="ja-JP" altLang="en-US" sz="3200" dirty="0"/>
              <a:t>育休取りましょうセミナー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2C4A5E-0F92-7752-A549-3538B5080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/>
              <a:t>えっ。育休中は健康保険代と厚生年金保険代はかからないの～</a:t>
            </a:r>
          </a:p>
          <a:p>
            <a:pPr marL="0" indent="0">
              <a:buNone/>
            </a:pPr>
            <a:r>
              <a:rPr lang="ja-JP" altLang="en-US" dirty="0"/>
              <a:t>従業員　俺　月給</a:t>
            </a:r>
            <a:r>
              <a:rPr lang="en-US" altLang="ja-JP" dirty="0"/>
              <a:t>25</a:t>
            </a:r>
            <a:r>
              <a:rPr lang="ja-JP" altLang="en-US" dirty="0"/>
              <a:t>万だから、えーっ</a:t>
            </a:r>
            <a:r>
              <a:rPr lang="en-US" altLang="ja-JP" dirty="0"/>
              <a:t>36790</a:t>
            </a:r>
            <a:r>
              <a:rPr lang="ja-JP" altLang="en-US" dirty="0"/>
              <a:t>円もお得</a:t>
            </a:r>
            <a:r>
              <a:rPr lang="en-US" altLang="ja-JP" dirty="0"/>
              <a:t>?!</a:t>
            </a:r>
          </a:p>
          <a:p>
            <a:pPr marL="0" indent="0">
              <a:buNone/>
            </a:pPr>
            <a:r>
              <a:rPr lang="ja-JP" altLang="en-US" dirty="0"/>
              <a:t>経営者　私も</a:t>
            </a:r>
            <a:r>
              <a:rPr lang="en-US" altLang="ja-JP" dirty="0"/>
              <a:t>36790</a:t>
            </a:r>
            <a:r>
              <a:rPr lang="ja-JP" altLang="en-US" dirty="0"/>
              <a:t>円おさめなくっていいんでーす　喜</a:t>
            </a:r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r>
              <a:rPr lang="ja-JP" altLang="en-US" dirty="0"/>
              <a:t>◆月末に一日だけ取る。。。おっと「成立」ですね。</a:t>
            </a:r>
          </a:p>
          <a:p>
            <a:pPr marL="0" indent="0">
              <a:buNone/>
            </a:pPr>
            <a:r>
              <a:rPr lang="ja-JP" altLang="en-US" dirty="0"/>
              <a:t>会社が勧めるとブラックだけど</a:t>
            </a:r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r>
              <a:rPr lang="ja-JP" altLang="en-US" dirty="0"/>
              <a:t>ボーナスも該当するんだけど、これは情報しっかり知っとかないと不該当になる。また、男性育休二回とる場合、</a:t>
            </a:r>
            <a:r>
              <a:rPr lang="en-US" altLang="ja-JP" dirty="0"/>
              <a:t>36790</a:t>
            </a:r>
            <a:r>
              <a:rPr lang="ja-JP" altLang="en-US" dirty="0"/>
              <a:t>円</a:t>
            </a:r>
            <a:r>
              <a:rPr lang="en-US" altLang="ja-JP" dirty="0"/>
              <a:t>×</a:t>
            </a:r>
            <a:r>
              <a:rPr lang="ja-JP" altLang="en-US" dirty="0"/>
              <a:t>二回おさめなくってイイ</a:t>
            </a:r>
            <a:r>
              <a:rPr lang="en-US" altLang="ja-JP" dirty="0"/>
              <a:t>!!</a:t>
            </a:r>
            <a:r>
              <a:rPr lang="ja-JP" altLang="en-US" dirty="0"/>
              <a:t>　テクニックがあるのです。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8307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901495-07D1-119A-F698-5BA1691C9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③業務改善助成金とは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00B746-32F0-C187-EF9C-455AFE50B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毎年最低賃金が上がって。</a:t>
            </a:r>
            <a:r>
              <a:rPr kumimoji="1" lang="ja-JP" altLang="en-US" sz="1800" dirty="0"/>
              <a:t>（経営者にとっては）</a:t>
            </a:r>
            <a:r>
              <a:rPr kumimoji="1" lang="ja-JP" altLang="en-US" dirty="0"/>
              <a:t>悩みの種ですよね</a:t>
            </a:r>
            <a:br>
              <a:rPr lang="en-US" altLang="ja-JP" dirty="0"/>
            </a:br>
            <a:r>
              <a:rPr kumimoji="1" lang="ja-JP" altLang="en-US" dirty="0"/>
              <a:t>⇒</a:t>
            </a:r>
            <a:r>
              <a:rPr kumimoji="1" lang="en-US" altLang="ja-JP" sz="2000" dirty="0"/>
              <a:t>50</a:t>
            </a:r>
            <a:r>
              <a:rPr kumimoji="1" lang="ja-JP" altLang="en-US" sz="2000" dirty="0"/>
              <a:t>円上がると社会保険代入れると毎月</a:t>
            </a:r>
            <a:r>
              <a:rPr kumimoji="1" lang="en-US" altLang="ja-JP" sz="2000" dirty="0"/>
              <a:t>8,000</a:t>
            </a:r>
            <a:r>
              <a:rPr kumimoji="1" lang="ja-JP" altLang="en-US" sz="2000" dirty="0"/>
              <a:t>円アップしたくらいのダメージが。。。</a:t>
            </a:r>
            <a:endParaRPr kumimoji="1" lang="en-US" altLang="ja-JP" sz="2000" dirty="0"/>
          </a:p>
          <a:p>
            <a:endParaRPr lang="en-US" altLang="ja-JP" sz="2000" dirty="0"/>
          </a:p>
          <a:p>
            <a:r>
              <a:rPr kumimoji="1" lang="ja-JP" altLang="en-US" sz="2000" dirty="0"/>
              <a:t>でも、毎年上がっていく最低賃金に合わせて</a:t>
            </a:r>
            <a:r>
              <a:rPr kumimoji="1" lang="ja-JP" altLang="en-US" dirty="0"/>
              <a:t>「気持ちよく賃上げ」</a:t>
            </a:r>
          </a:p>
          <a:p>
            <a:pPr marL="0" indent="0">
              <a:buNone/>
            </a:pPr>
            <a:r>
              <a:rPr lang="ja-JP" altLang="en-US" sz="2000" dirty="0"/>
              <a:t>そして、</a:t>
            </a:r>
            <a:r>
              <a:rPr lang="ja-JP" altLang="en-US" sz="3200" dirty="0"/>
              <a:t>助成金を申請</a:t>
            </a:r>
            <a:r>
              <a:rPr lang="ja-JP" altLang="en-US" sz="2000" dirty="0"/>
              <a:t>するなんて手があるんです。</a:t>
            </a:r>
            <a:endParaRPr lang="en-US" altLang="ja-JP" sz="2000" dirty="0"/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◆該当する場合を解説いたします</a:t>
            </a:r>
            <a:r>
              <a:rPr lang="en-US" altLang="ja-JP" sz="2000" dirty="0"/>
              <a:t>!!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79043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3F6020-DD62-64BF-2BCE-A9CBE7F8D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/>
              <a:t>④親父さんの事業を継ぐならば絶対に知っておきくべき法律</a:t>
            </a:r>
            <a:br>
              <a:rPr kumimoji="1" lang="en-US" altLang="ja-JP" sz="2800" dirty="0"/>
            </a:br>
            <a:r>
              <a:rPr kumimoji="1" lang="ja-JP" altLang="en-US" sz="2800" b="1" dirty="0"/>
              <a:t>（事業承継円滑化法）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944FB5-2EAD-AE79-BEAF-0CD4D7439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親父さん（血がつながっていない親方さんでも</a:t>
            </a:r>
            <a:r>
              <a:rPr kumimoji="1" lang="en-US" altLang="ja-JP" dirty="0"/>
              <a:t>ok</a:t>
            </a:r>
            <a:r>
              <a:rPr kumimoji="1" lang="ja-JP" altLang="en-US" dirty="0"/>
              <a:t>）の事業を継承するならば、まず株をどうするか考えよう</a:t>
            </a:r>
          </a:p>
          <a:p>
            <a:pPr marL="0" indent="0">
              <a:buNone/>
            </a:pPr>
            <a:r>
              <a:rPr lang="ja-JP" altLang="en-US" dirty="0"/>
              <a:t>⇒そこで登場するのが事業承継円滑化法である</a:t>
            </a:r>
          </a:p>
          <a:p>
            <a:pPr marL="0" indent="0">
              <a:buNone/>
            </a:pPr>
            <a:r>
              <a:rPr lang="ja-JP" altLang="en-US" dirty="0"/>
              <a:t>「特別税制を知ろう」</a:t>
            </a:r>
            <a:endParaRPr kumimoji="1" lang="ja-JP" altLang="en-US" dirty="0"/>
          </a:p>
          <a:p>
            <a:endParaRPr lang="ja-JP" altLang="en-US" dirty="0"/>
          </a:p>
          <a:p>
            <a:r>
              <a:rPr lang="ja-JP" altLang="en-US" dirty="0"/>
              <a:t>親父さんの家系図を作ろう</a:t>
            </a:r>
          </a:p>
          <a:p>
            <a:pPr marL="0" indent="0">
              <a:buNone/>
            </a:pPr>
            <a:r>
              <a:rPr lang="ja-JP" altLang="en-US" dirty="0"/>
              <a:t>「事業承継円滑化法の民法特例を知ろう」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2513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C8FAEC-555E-8C75-E426-33285431E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⑤</a:t>
            </a:r>
            <a:r>
              <a:rPr lang="en-US" altLang="ja-JP" dirty="0"/>
              <a:t>1on1</a:t>
            </a:r>
            <a:r>
              <a:rPr lang="ja-JP" altLang="en-US" dirty="0"/>
              <a:t>導入はカンタン</a:t>
            </a:r>
            <a:r>
              <a:rPr lang="en-US" altLang="ja-JP" dirty="0"/>
              <a:t>!!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DB3399-DC0F-C4A1-DA44-BE736BD1E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1on1</a:t>
            </a:r>
            <a:r>
              <a:rPr kumimoji="1" lang="ja-JP" altLang="en-US" dirty="0"/>
              <a:t>とは</a:t>
            </a:r>
          </a:p>
          <a:p>
            <a:r>
              <a:rPr lang="ja-JP" altLang="en-US" dirty="0"/>
              <a:t>もし「もう一人の自分がいたら」ワーク</a:t>
            </a:r>
          </a:p>
          <a:p>
            <a:r>
              <a:rPr lang="ja-JP" altLang="en-US" dirty="0"/>
              <a:t>興味がもてるとコミュニケーションが深まる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2290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63F9FC-A069-9BDC-B60F-FBB4BAB65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初回無料相談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DE3852-E70A-1377-7A70-A2A069535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ja-JP" altLang="en-US" dirty="0"/>
              <a:t>今回のセミナーに関わるもの</a:t>
            </a:r>
          </a:p>
          <a:p>
            <a:r>
              <a:rPr lang="ja-JP" altLang="en-US" dirty="0"/>
              <a:t>パワハラや育休などトレンドである労務相談＋その他労務相談</a:t>
            </a:r>
            <a:endParaRPr lang="en-US" altLang="ja-JP" dirty="0"/>
          </a:p>
          <a:p>
            <a:r>
              <a:rPr lang="ja-JP" altLang="en-US" dirty="0"/>
              <a:t>助成金の</a:t>
            </a:r>
            <a:r>
              <a:rPr lang="ja-JP" altLang="en-US"/>
              <a:t>申請相談（助成金はたくさんの種類があります）</a:t>
            </a:r>
            <a:endParaRPr lang="en-US" altLang="ja-JP" dirty="0"/>
          </a:p>
          <a:p>
            <a:r>
              <a:rPr lang="ja-JP" altLang="en-US" dirty="0"/>
              <a:t>事業承継相談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社労士業務</a:t>
            </a:r>
            <a:endParaRPr lang="en-US" altLang="ja-JP" dirty="0"/>
          </a:p>
          <a:p>
            <a:r>
              <a:rPr lang="ja-JP" altLang="en-US" dirty="0"/>
              <a:t>労働契約書作成について</a:t>
            </a:r>
          </a:p>
          <a:p>
            <a:r>
              <a:rPr lang="ja-JP" altLang="en-US" dirty="0"/>
              <a:t>就業規則作成について</a:t>
            </a:r>
          </a:p>
          <a:p>
            <a:r>
              <a:rPr lang="ja-JP" altLang="en-US" dirty="0"/>
              <a:t>年次更新資料の作成について</a:t>
            </a:r>
          </a:p>
          <a:p>
            <a:r>
              <a:rPr lang="ja-JP" altLang="en-US" dirty="0"/>
              <a:t>給与計算の作成について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その他</a:t>
            </a:r>
          </a:p>
          <a:p>
            <a:r>
              <a:rPr lang="ja-JP" altLang="en-US" dirty="0"/>
              <a:t>保険・年金のもらい方（法人　掛け捨て健康保険を退職後も持ちたい）（年金はどこまで我慢すると得なのか）</a:t>
            </a:r>
          </a:p>
          <a:p>
            <a:r>
              <a:rPr lang="ja-JP" altLang="en-US" dirty="0"/>
              <a:t>一人親方の労災申請　など</a:t>
            </a:r>
          </a:p>
        </p:txBody>
      </p:sp>
    </p:spTree>
    <p:extLst>
      <p:ext uri="{BB962C8B-B14F-4D97-AF65-F5344CB8AC3E}">
        <p14:creationId xmlns:p14="http://schemas.microsoft.com/office/powerpoint/2010/main" val="1680071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477</Words>
  <Application>Microsoft Office PowerPoint</Application>
  <PresentationFormat>ワイド画面</PresentationFormat>
  <Paragraphs>53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中小企業向けセミナーメニュー   ①なぜ今パワハラ対策なのか ②育休取るべし ③業務改善助成金とは ④親父さんの事業を承継するならば。。 ⑤1on1の導入はカンタン</vt:lpstr>
      <vt:lpstr>①なぜ今パワハラ対策なのか</vt:lpstr>
      <vt:lpstr>②育休はとるべし 　育休取りましょうセミナー</vt:lpstr>
      <vt:lpstr>③業務改善助成金とは</vt:lpstr>
      <vt:lpstr>④親父さんの事業を継ぐならば絶対に知っておきくべき法律 （事業承継円滑化法）</vt:lpstr>
      <vt:lpstr>⑤1on1導入はカンタン!!</vt:lpstr>
      <vt:lpstr>初回無料相談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shiro.izumiya1238@outlook.jp</dc:creator>
  <cp:lastModifiedBy>shiro.izumiya1238@outlook.jp</cp:lastModifiedBy>
  <cp:revision>2</cp:revision>
  <dcterms:created xsi:type="dcterms:W3CDTF">2024-09-01T02:06:37Z</dcterms:created>
  <dcterms:modified xsi:type="dcterms:W3CDTF">2024-09-01T05:19:11Z</dcterms:modified>
</cp:coreProperties>
</file>