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0ABD97A-3872-4EEF-8F0B-FC71B1DD0FAC}">
          <p14:sldIdLst>
            <p14:sldId id="256"/>
            <p14:sldId id="257"/>
            <p14:sldId id="259"/>
            <p14:sldId id="258"/>
            <p14:sldId id="261"/>
            <p14:sldId id="262"/>
            <p14:sldId id="263"/>
            <p14:sldId id="260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o.izumiya1238@outlook.jp" userId="b3f6f0ba1333caa3" providerId="LiveId" clId="{AAEA0E68-D81B-46BC-8279-53E6086D4C4A}"/>
    <pc:docChg chg="undo custSel modSld sldOrd">
      <pc:chgData name="shiro.izumiya1238@outlook.jp" userId="b3f6f0ba1333caa3" providerId="LiveId" clId="{AAEA0E68-D81B-46BC-8279-53E6086D4C4A}" dt="2024-10-20T03:47:41.546" v="1775" actId="207"/>
      <pc:docMkLst>
        <pc:docMk/>
      </pc:docMkLst>
      <pc:sldChg chg="modSp mod">
        <pc:chgData name="shiro.izumiya1238@outlook.jp" userId="b3f6f0ba1333caa3" providerId="LiveId" clId="{AAEA0E68-D81B-46BC-8279-53E6086D4C4A}" dt="2024-10-20T03:12:15.332" v="42" actId="20577"/>
        <pc:sldMkLst>
          <pc:docMk/>
          <pc:sldMk cId="2094067787" sldId="256"/>
        </pc:sldMkLst>
        <pc:spChg chg="mod">
          <ac:chgData name="shiro.izumiya1238@outlook.jp" userId="b3f6f0ba1333caa3" providerId="LiveId" clId="{AAEA0E68-D81B-46BC-8279-53E6086D4C4A}" dt="2024-10-20T03:12:15.332" v="42" actId="20577"/>
          <ac:spMkLst>
            <pc:docMk/>
            <pc:sldMk cId="2094067787" sldId="256"/>
            <ac:spMk id="2" creationId="{FD4ED932-9CD9-95E5-42E5-7D36DCBADDE6}"/>
          </ac:spMkLst>
        </pc:spChg>
      </pc:sldChg>
      <pc:sldChg chg="addSp modSp mod">
        <pc:chgData name="shiro.izumiya1238@outlook.jp" userId="b3f6f0ba1333caa3" providerId="LiveId" clId="{AAEA0E68-D81B-46BC-8279-53E6086D4C4A}" dt="2024-10-20T03:19:00.061" v="420" actId="164"/>
        <pc:sldMkLst>
          <pc:docMk/>
          <pc:sldMk cId="3204893479" sldId="257"/>
        </pc:sldMkLst>
        <pc:spChg chg="mod">
          <ac:chgData name="shiro.izumiya1238@outlook.jp" userId="b3f6f0ba1333caa3" providerId="LiveId" clId="{AAEA0E68-D81B-46BC-8279-53E6086D4C4A}" dt="2024-10-20T03:17:49.383" v="419" actId="255"/>
          <ac:spMkLst>
            <pc:docMk/>
            <pc:sldMk cId="3204893479" sldId="257"/>
            <ac:spMk id="2" creationId="{ECFE2F5F-4354-218E-09D0-57014A64EE4C}"/>
          </ac:spMkLst>
        </pc:spChg>
        <pc:spChg chg="mod">
          <ac:chgData name="shiro.izumiya1238@outlook.jp" userId="b3f6f0ba1333caa3" providerId="LiveId" clId="{AAEA0E68-D81B-46BC-8279-53E6086D4C4A}" dt="2024-10-20T03:19:00.061" v="420" actId="164"/>
          <ac:spMkLst>
            <pc:docMk/>
            <pc:sldMk cId="3204893479" sldId="257"/>
            <ac:spMk id="8" creationId="{A5901B01-76D1-1773-6AE5-D9BA1A7BE34E}"/>
          </ac:spMkLst>
        </pc:spChg>
        <pc:spChg chg="add mod">
          <ac:chgData name="shiro.izumiya1238@outlook.jp" userId="b3f6f0ba1333caa3" providerId="LiveId" clId="{AAEA0E68-D81B-46BC-8279-53E6086D4C4A}" dt="2024-10-20T03:19:00.061" v="420" actId="164"/>
          <ac:spMkLst>
            <pc:docMk/>
            <pc:sldMk cId="3204893479" sldId="257"/>
            <ac:spMk id="9" creationId="{F9B2EBAD-ACB4-1870-86C1-7DEB86A1679B}"/>
          </ac:spMkLst>
        </pc:spChg>
        <pc:grpChg chg="add mod">
          <ac:chgData name="shiro.izumiya1238@outlook.jp" userId="b3f6f0ba1333caa3" providerId="LiveId" clId="{AAEA0E68-D81B-46BC-8279-53E6086D4C4A}" dt="2024-10-20T03:19:00.061" v="420" actId="164"/>
          <ac:grpSpMkLst>
            <pc:docMk/>
            <pc:sldMk cId="3204893479" sldId="257"/>
            <ac:grpSpMk id="10" creationId="{AF49E77D-A936-9E72-D6C3-3EBBB70747F9}"/>
          </ac:grpSpMkLst>
        </pc:grpChg>
        <pc:picChg chg="mod">
          <ac:chgData name="shiro.izumiya1238@outlook.jp" userId="b3f6f0ba1333caa3" providerId="LiveId" clId="{AAEA0E68-D81B-46BC-8279-53E6086D4C4A}" dt="2024-10-20T03:16:00.799" v="367" actId="14100"/>
          <ac:picMkLst>
            <pc:docMk/>
            <pc:sldMk cId="3204893479" sldId="257"/>
            <ac:picMk id="7" creationId="{5B7705C0-EAF5-30F7-05CF-721D4A5D2ED0}"/>
          </ac:picMkLst>
        </pc:picChg>
      </pc:sldChg>
      <pc:sldChg chg="addSp delSp modSp mod">
        <pc:chgData name="shiro.izumiya1238@outlook.jp" userId="b3f6f0ba1333caa3" providerId="LiveId" clId="{AAEA0E68-D81B-46BC-8279-53E6086D4C4A}" dt="2024-10-20T03:24:14.776" v="617" actId="20577"/>
        <pc:sldMkLst>
          <pc:docMk/>
          <pc:sldMk cId="2415124016" sldId="258"/>
        </pc:sldMkLst>
        <pc:spChg chg="mod">
          <ac:chgData name="shiro.izumiya1238@outlook.jp" userId="b3f6f0ba1333caa3" providerId="LiveId" clId="{AAEA0E68-D81B-46BC-8279-53E6086D4C4A}" dt="2024-10-20T03:22:07.810" v="524" actId="255"/>
          <ac:spMkLst>
            <pc:docMk/>
            <pc:sldMk cId="2415124016" sldId="258"/>
            <ac:spMk id="2" creationId="{4B843678-697F-C0F6-8B37-46EA04FB0CF0}"/>
          </ac:spMkLst>
        </pc:spChg>
        <pc:spChg chg="add del mod">
          <ac:chgData name="shiro.izumiya1238@outlook.jp" userId="b3f6f0ba1333caa3" providerId="LiveId" clId="{AAEA0E68-D81B-46BC-8279-53E6086D4C4A}" dt="2024-10-20T03:22:31.359" v="527" actId="931"/>
          <ac:spMkLst>
            <pc:docMk/>
            <pc:sldMk cId="2415124016" sldId="258"/>
            <ac:spMk id="9" creationId="{672A7A9A-5E98-4479-04B1-BF6311A78A23}"/>
          </ac:spMkLst>
        </pc:spChg>
        <pc:spChg chg="add mod">
          <ac:chgData name="shiro.izumiya1238@outlook.jp" userId="b3f6f0ba1333caa3" providerId="LiveId" clId="{AAEA0E68-D81B-46BC-8279-53E6086D4C4A}" dt="2024-10-20T03:24:14.776" v="617" actId="20577"/>
          <ac:spMkLst>
            <pc:docMk/>
            <pc:sldMk cId="2415124016" sldId="258"/>
            <ac:spMk id="12" creationId="{ED27A9EA-81E6-2760-D15E-5BF812F4A8DA}"/>
          </ac:spMkLst>
        </pc:spChg>
        <pc:picChg chg="del">
          <ac:chgData name="shiro.izumiya1238@outlook.jp" userId="b3f6f0ba1333caa3" providerId="LiveId" clId="{AAEA0E68-D81B-46BC-8279-53E6086D4C4A}" dt="2024-10-20T03:22:11.372" v="525" actId="478"/>
          <ac:picMkLst>
            <pc:docMk/>
            <pc:sldMk cId="2415124016" sldId="258"/>
            <ac:picMk id="5" creationId="{720C50EB-2690-CDAD-D058-DF5F59E85458}"/>
          </ac:picMkLst>
        </pc:picChg>
        <pc:picChg chg="del">
          <ac:chgData name="shiro.izumiya1238@outlook.jp" userId="b3f6f0ba1333caa3" providerId="LiveId" clId="{AAEA0E68-D81B-46BC-8279-53E6086D4C4A}" dt="2024-10-20T03:22:17.701" v="526" actId="478"/>
          <ac:picMkLst>
            <pc:docMk/>
            <pc:sldMk cId="2415124016" sldId="258"/>
            <ac:picMk id="7" creationId="{8FCE555B-39C1-A0A7-BFA7-F4B419EF1830}"/>
          </ac:picMkLst>
        </pc:picChg>
        <pc:picChg chg="add mod">
          <ac:chgData name="shiro.izumiya1238@outlook.jp" userId="b3f6f0ba1333caa3" providerId="LiveId" clId="{AAEA0E68-D81B-46BC-8279-53E6086D4C4A}" dt="2024-10-20T03:22:31.359" v="527" actId="931"/>
          <ac:picMkLst>
            <pc:docMk/>
            <pc:sldMk cId="2415124016" sldId="258"/>
            <ac:picMk id="11" creationId="{B6657F27-7464-DBB9-CD5A-57C61D6EAAAD}"/>
          </ac:picMkLst>
        </pc:picChg>
      </pc:sldChg>
      <pc:sldChg chg="modSp mod ord">
        <pc:chgData name="shiro.izumiya1238@outlook.jp" userId="b3f6f0ba1333caa3" providerId="LiveId" clId="{AAEA0E68-D81B-46BC-8279-53E6086D4C4A}" dt="2024-10-20T03:32:14.176" v="1055" actId="207"/>
        <pc:sldMkLst>
          <pc:docMk/>
          <pc:sldMk cId="3554378228" sldId="259"/>
        </pc:sldMkLst>
        <pc:spChg chg="mod">
          <ac:chgData name="shiro.izumiya1238@outlook.jp" userId="b3f6f0ba1333caa3" providerId="LiveId" clId="{AAEA0E68-D81B-46BC-8279-53E6086D4C4A}" dt="2024-10-20T03:13:14.091" v="74" actId="20577"/>
          <ac:spMkLst>
            <pc:docMk/>
            <pc:sldMk cId="3554378228" sldId="259"/>
            <ac:spMk id="2" creationId="{96EA049B-45BA-613F-0359-1E94A66009BB}"/>
          </ac:spMkLst>
        </pc:spChg>
        <pc:spChg chg="mod">
          <ac:chgData name="shiro.izumiya1238@outlook.jp" userId="b3f6f0ba1333caa3" providerId="LiveId" clId="{AAEA0E68-D81B-46BC-8279-53E6086D4C4A}" dt="2024-10-20T03:32:14.176" v="1055" actId="207"/>
          <ac:spMkLst>
            <pc:docMk/>
            <pc:sldMk cId="3554378228" sldId="259"/>
            <ac:spMk id="3" creationId="{1953E47E-19CE-EE5A-8C40-E3A782F32356}"/>
          </ac:spMkLst>
        </pc:spChg>
      </pc:sldChg>
      <pc:sldChg chg="addSp delSp modSp mod">
        <pc:chgData name="shiro.izumiya1238@outlook.jp" userId="b3f6f0ba1333caa3" providerId="LiveId" clId="{AAEA0E68-D81B-46BC-8279-53E6086D4C4A}" dt="2024-10-20T03:41:57.176" v="1576" actId="113"/>
        <pc:sldMkLst>
          <pc:docMk/>
          <pc:sldMk cId="411644914" sldId="260"/>
        </pc:sldMkLst>
        <pc:spChg chg="mod">
          <ac:chgData name="shiro.izumiya1238@outlook.jp" userId="b3f6f0ba1333caa3" providerId="LiveId" clId="{AAEA0E68-D81B-46BC-8279-53E6086D4C4A}" dt="2024-10-20T03:37:28.334" v="1302" actId="20577"/>
          <ac:spMkLst>
            <pc:docMk/>
            <pc:sldMk cId="411644914" sldId="260"/>
            <ac:spMk id="2" creationId="{4B843678-697F-C0F6-8B37-46EA04FB0CF0}"/>
          </ac:spMkLst>
        </pc:spChg>
        <pc:spChg chg="add del mod">
          <ac:chgData name="shiro.izumiya1238@outlook.jp" userId="b3f6f0ba1333caa3" providerId="LiveId" clId="{AAEA0E68-D81B-46BC-8279-53E6086D4C4A}" dt="2024-10-20T03:25:19.036" v="687" actId="931"/>
          <ac:spMkLst>
            <pc:docMk/>
            <pc:sldMk cId="411644914" sldId="260"/>
            <ac:spMk id="4" creationId="{C6688768-A46E-C3C2-24A1-3CB43325022A}"/>
          </ac:spMkLst>
        </pc:spChg>
        <pc:spChg chg="add del mod">
          <ac:chgData name="shiro.izumiya1238@outlook.jp" userId="b3f6f0ba1333caa3" providerId="LiveId" clId="{AAEA0E68-D81B-46BC-8279-53E6086D4C4A}" dt="2024-10-20T03:26:40.823" v="713" actId="931"/>
          <ac:spMkLst>
            <pc:docMk/>
            <pc:sldMk cId="411644914" sldId="260"/>
            <ac:spMk id="8" creationId="{FA539352-1358-0260-EB37-88C315854F5A}"/>
          </ac:spMkLst>
        </pc:spChg>
        <pc:spChg chg="mod ord">
          <ac:chgData name="shiro.izumiya1238@outlook.jp" userId="b3f6f0ba1333caa3" providerId="LiveId" clId="{AAEA0E68-D81B-46BC-8279-53E6086D4C4A}" dt="2024-10-20T03:38:59.698" v="1426" actId="166"/>
          <ac:spMkLst>
            <pc:docMk/>
            <pc:sldMk cId="411644914" sldId="260"/>
            <ac:spMk id="12" creationId="{ED27A9EA-81E6-2760-D15E-5BF812F4A8DA}"/>
          </ac:spMkLst>
        </pc:spChg>
        <pc:spChg chg="add del mod">
          <ac:chgData name="shiro.izumiya1238@outlook.jp" userId="b3f6f0ba1333caa3" providerId="LiveId" clId="{AAEA0E68-D81B-46BC-8279-53E6086D4C4A}" dt="2024-10-20T03:38:46.859" v="1424" actId="931"/>
          <ac:spMkLst>
            <pc:docMk/>
            <pc:sldMk cId="411644914" sldId="260"/>
            <ac:spMk id="14" creationId="{370DE32C-7917-7DA9-57B3-E16CC0C32188}"/>
          </ac:spMkLst>
        </pc:spChg>
        <pc:spChg chg="add mod">
          <ac:chgData name="shiro.izumiya1238@outlook.jp" userId="b3f6f0ba1333caa3" providerId="LiveId" clId="{AAEA0E68-D81B-46BC-8279-53E6086D4C4A}" dt="2024-10-20T03:41:57.176" v="1576" actId="113"/>
          <ac:spMkLst>
            <pc:docMk/>
            <pc:sldMk cId="411644914" sldId="260"/>
            <ac:spMk id="17" creationId="{8A436101-563D-C88D-C7CC-32E604323A1A}"/>
          </ac:spMkLst>
        </pc:spChg>
        <pc:picChg chg="add del mod">
          <ac:chgData name="shiro.izumiya1238@outlook.jp" userId="b3f6f0ba1333caa3" providerId="LiveId" clId="{AAEA0E68-D81B-46BC-8279-53E6086D4C4A}" dt="2024-10-20T03:26:29.683" v="712" actId="478"/>
          <ac:picMkLst>
            <pc:docMk/>
            <pc:sldMk cId="411644914" sldId="260"/>
            <ac:picMk id="6" creationId="{22088599-1A93-6985-EA5D-34B60FE5BDBE}"/>
          </ac:picMkLst>
        </pc:picChg>
        <pc:picChg chg="add del mod">
          <ac:chgData name="shiro.izumiya1238@outlook.jp" userId="b3f6f0ba1333caa3" providerId="LiveId" clId="{AAEA0E68-D81B-46BC-8279-53E6086D4C4A}" dt="2024-10-20T03:38:34.406" v="1423" actId="478"/>
          <ac:picMkLst>
            <pc:docMk/>
            <pc:sldMk cId="411644914" sldId="260"/>
            <ac:picMk id="10" creationId="{9DE50D26-DA44-F822-06D6-84D3583165D3}"/>
          </ac:picMkLst>
        </pc:picChg>
        <pc:picChg chg="del">
          <ac:chgData name="shiro.izumiya1238@outlook.jp" userId="b3f6f0ba1333caa3" providerId="LiveId" clId="{AAEA0E68-D81B-46BC-8279-53E6086D4C4A}" dt="2024-10-20T03:25:06.816" v="686" actId="478"/>
          <ac:picMkLst>
            <pc:docMk/>
            <pc:sldMk cId="411644914" sldId="260"/>
            <ac:picMk id="11" creationId="{B6657F27-7464-DBB9-CD5A-57C61D6EAAAD}"/>
          </ac:picMkLst>
        </pc:picChg>
        <pc:picChg chg="add mod">
          <ac:chgData name="shiro.izumiya1238@outlook.jp" userId="b3f6f0ba1333caa3" providerId="LiveId" clId="{AAEA0E68-D81B-46BC-8279-53E6086D4C4A}" dt="2024-10-20T03:38:56.266" v="1425" actId="14100"/>
          <ac:picMkLst>
            <pc:docMk/>
            <pc:sldMk cId="411644914" sldId="260"/>
            <ac:picMk id="16" creationId="{ABBFD017-B4C1-F609-73FF-267BAF756BD8}"/>
          </ac:picMkLst>
        </pc:picChg>
      </pc:sldChg>
      <pc:sldChg chg="modSp mod">
        <pc:chgData name="shiro.izumiya1238@outlook.jp" userId="b3f6f0ba1333caa3" providerId="LiveId" clId="{AAEA0E68-D81B-46BC-8279-53E6086D4C4A}" dt="2024-10-20T03:28:38.055" v="770" actId="20577"/>
        <pc:sldMkLst>
          <pc:docMk/>
          <pc:sldMk cId="1577544566" sldId="261"/>
        </pc:sldMkLst>
        <pc:spChg chg="mod ord">
          <ac:chgData name="shiro.izumiya1238@outlook.jp" userId="b3f6f0ba1333caa3" providerId="LiveId" clId="{AAEA0E68-D81B-46BC-8279-53E6086D4C4A}" dt="2024-10-20T03:28:38.055" v="770" actId="20577"/>
          <ac:spMkLst>
            <pc:docMk/>
            <pc:sldMk cId="1577544566" sldId="261"/>
            <ac:spMk id="12" creationId="{ED27A9EA-81E6-2760-D15E-5BF812F4A8DA}"/>
          </ac:spMkLst>
        </pc:spChg>
      </pc:sldChg>
      <pc:sldChg chg="modSp mod">
        <pc:chgData name="shiro.izumiya1238@outlook.jp" userId="b3f6f0ba1333caa3" providerId="LiveId" clId="{AAEA0E68-D81B-46BC-8279-53E6086D4C4A}" dt="2024-10-20T03:31:10.733" v="962" actId="20577"/>
        <pc:sldMkLst>
          <pc:docMk/>
          <pc:sldMk cId="272117539" sldId="262"/>
        </pc:sldMkLst>
        <pc:spChg chg="mod">
          <ac:chgData name="shiro.izumiya1238@outlook.jp" userId="b3f6f0ba1333caa3" providerId="LiveId" clId="{AAEA0E68-D81B-46BC-8279-53E6086D4C4A}" dt="2024-10-20T03:31:10.733" v="962" actId="20577"/>
          <ac:spMkLst>
            <pc:docMk/>
            <pc:sldMk cId="272117539" sldId="262"/>
            <ac:spMk id="2" creationId="{4B843678-697F-C0F6-8B37-46EA04FB0CF0}"/>
          </ac:spMkLst>
        </pc:spChg>
      </pc:sldChg>
      <pc:sldChg chg="addSp delSp modSp mod">
        <pc:chgData name="shiro.izumiya1238@outlook.jp" userId="b3f6f0ba1333caa3" providerId="LiveId" clId="{AAEA0E68-D81B-46BC-8279-53E6086D4C4A}" dt="2024-10-20T03:43:27.334" v="1589" actId="20577"/>
        <pc:sldMkLst>
          <pc:docMk/>
          <pc:sldMk cId="2100060783" sldId="263"/>
        </pc:sldMkLst>
        <pc:spChg chg="add del mod">
          <ac:chgData name="shiro.izumiya1238@outlook.jp" userId="b3f6f0ba1333caa3" providerId="LiveId" clId="{AAEA0E68-D81B-46BC-8279-53E6086D4C4A}" dt="2024-10-20T03:33:59.758" v="1089" actId="931"/>
          <ac:spMkLst>
            <pc:docMk/>
            <pc:sldMk cId="2100060783" sldId="263"/>
            <ac:spMk id="4" creationId="{4CF04946-BE8F-E329-1D15-ADE39C209D4A}"/>
          </ac:spMkLst>
        </pc:spChg>
        <pc:spChg chg="add del mod">
          <ac:chgData name="shiro.izumiya1238@outlook.jp" userId="b3f6f0ba1333caa3" providerId="LiveId" clId="{AAEA0E68-D81B-46BC-8279-53E6086D4C4A}" dt="2024-10-20T03:36:56.924" v="1276" actId="478"/>
          <ac:spMkLst>
            <pc:docMk/>
            <pc:sldMk cId="2100060783" sldId="263"/>
            <ac:spMk id="7" creationId="{048BF8B8-84CE-E538-99F5-0DAD2A543EE6}"/>
          </ac:spMkLst>
        </pc:spChg>
        <pc:spChg chg="mod ord">
          <ac:chgData name="shiro.izumiya1238@outlook.jp" userId="b3f6f0ba1333caa3" providerId="LiveId" clId="{AAEA0E68-D81B-46BC-8279-53E6086D4C4A}" dt="2024-10-20T03:43:27.334" v="1589" actId="20577"/>
          <ac:spMkLst>
            <pc:docMk/>
            <pc:sldMk cId="2100060783" sldId="263"/>
            <ac:spMk id="12" creationId="{ED27A9EA-81E6-2760-D15E-5BF812F4A8DA}"/>
          </ac:spMkLst>
        </pc:spChg>
        <pc:picChg chg="add mod">
          <ac:chgData name="shiro.izumiya1238@outlook.jp" userId="b3f6f0ba1333caa3" providerId="LiveId" clId="{AAEA0E68-D81B-46BC-8279-53E6086D4C4A}" dt="2024-10-20T03:35:30.809" v="1194" actId="14100"/>
          <ac:picMkLst>
            <pc:docMk/>
            <pc:sldMk cId="2100060783" sldId="263"/>
            <ac:picMk id="6" creationId="{6505B81D-6029-6FD3-91C6-68D46CE9BD0B}"/>
          </ac:picMkLst>
        </pc:picChg>
        <pc:picChg chg="del">
          <ac:chgData name="shiro.izumiya1238@outlook.jp" userId="b3f6f0ba1333caa3" providerId="LiveId" clId="{AAEA0E68-D81B-46BC-8279-53E6086D4C4A}" dt="2024-10-20T03:33:46.199" v="1088" actId="478"/>
          <ac:picMkLst>
            <pc:docMk/>
            <pc:sldMk cId="2100060783" sldId="263"/>
            <ac:picMk id="10" creationId="{9DE50D26-DA44-F822-06D6-84D3583165D3}"/>
          </ac:picMkLst>
        </pc:picChg>
      </pc:sldChg>
      <pc:sldChg chg="addSp delSp modSp mod ord">
        <pc:chgData name="shiro.izumiya1238@outlook.jp" userId="b3f6f0ba1333caa3" providerId="LiveId" clId="{AAEA0E68-D81B-46BC-8279-53E6086D4C4A}" dt="2024-10-20T03:47:41.546" v="1775" actId="207"/>
        <pc:sldMkLst>
          <pc:docMk/>
          <pc:sldMk cId="1781336071" sldId="264"/>
        </pc:sldMkLst>
        <pc:spChg chg="mod">
          <ac:chgData name="shiro.izumiya1238@outlook.jp" userId="b3f6f0ba1333caa3" providerId="LiveId" clId="{AAEA0E68-D81B-46BC-8279-53E6086D4C4A}" dt="2024-10-20T03:40:47.467" v="1497" actId="255"/>
          <ac:spMkLst>
            <pc:docMk/>
            <pc:sldMk cId="1781336071" sldId="264"/>
            <ac:spMk id="2" creationId="{4B843678-697F-C0F6-8B37-46EA04FB0CF0}"/>
          </ac:spMkLst>
        </pc:spChg>
        <pc:spChg chg="add mod">
          <ac:chgData name="shiro.izumiya1238@outlook.jp" userId="b3f6f0ba1333caa3" providerId="LiveId" clId="{AAEA0E68-D81B-46BC-8279-53E6086D4C4A}" dt="2024-10-20T03:47:41.546" v="1775" actId="207"/>
          <ac:spMkLst>
            <pc:docMk/>
            <pc:sldMk cId="1781336071" sldId="264"/>
            <ac:spMk id="4" creationId="{6696FB73-58B7-E7EA-6C3D-726DCA7AA419}"/>
          </ac:spMkLst>
        </pc:spChg>
        <pc:spChg chg="mod">
          <ac:chgData name="shiro.izumiya1238@outlook.jp" userId="b3f6f0ba1333caa3" providerId="LiveId" clId="{AAEA0E68-D81B-46BC-8279-53E6086D4C4A}" dt="2024-10-20T03:41:17.501" v="1560" actId="20577"/>
          <ac:spMkLst>
            <pc:docMk/>
            <pc:sldMk cId="1781336071" sldId="264"/>
            <ac:spMk id="12" creationId="{ED27A9EA-81E6-2760-D15E-5BF812F4A8DA}"/>
          </ac:spMkLst>
        </pc:spChg>
        <pc:picChg chg="del">
          <ac:chgData name="shiro.izumiya1238@outlook.jp" userId="b3f6f0ba1333caa3" providerId="LiveId" clId="{AAEA0E68-D81B-46BC-8279-53E6086D4C4A}" dt="2024-10-20T03:43:46.649" v="1590" actId="478"/>
          <ac:picMkLst>
            <pc:docMk/>
            <pc:sldMk cId="1781336071" sldId="264"/>
            <ac:picMk id="16" creationId="{ABBFD017-B4C1-F609-73FF-267BAF756B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6981C-DD66-F12B-C73F-F83B4F66B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9A4EFF-85CB-1E94-7CD7-04786585C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4AFB6F-5340-73AD-A822-F532F5EB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1F5251-B461-BD45-FBCC-353AA89C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6E9F81-D7DC-FEB6-A783-B9E869E2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1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6EC4E-6172-3E09-5DB7-37C17820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3E6FB0-DAC3-ED92-62E3-9B24A37B0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039DAC-ADAC-CA4A-621E-65EF42D5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4B2A45-3D3F-7BD5-8A2D-656BBE18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66854D-12BB-91E5-AD19-C8E8CF52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57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B9E76A2-9E7B-2B42-342C-58A2D8ED6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A95202-E9D6-6D4D-E49D-F31A4F971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AB7EDD-AD3A-2EA1-1D1E-5754CD51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D10CE7-7DBF-803D-799B-7102D06D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B00A43-C81B-1066-D164-4CC4B6B3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91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5CA8E-F2AE-91FA-56C6-6565DFED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F37B82-D25F-4EDD-B337-E851B64E4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2E420F-885F-CD2A-1024-B11F8628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2BE8BC-2269-49AC-8474-B9962DB1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2B2733-3707-80F5-150F-F4F53F2C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6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8CAE0-E387-9094-7F35-C02C5695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C96811-4069-715C-EB59-FB15897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95923B-8E5F-115B-63BF-8E5B213F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B67636-0E81-B7D1-9957-B35CDD3B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C44C80-8EEE-0F51-CECA-0E3DACE9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0673EE-EA91-8B05-5CEF-6FB70967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9B30BB-205E-E3BB-9411-75D00FAC9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BC2590-4BE5-3EF9-290F-0B59A08A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32214A-B51B-8180-48D6-2C672B04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79A723-A4A0-5DA4-5610-3BE2DD28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2182F0-F38A-622B-5586-6C701811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73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D5F15A-1CC1-FEC8-3599-1F06A002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D92295-E0E8-9FEC-B126-6B70767B7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294A03-835D-83C1-8BD2-89BEDAAB8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F01B6F-B449-8A66-11EC-2E27A23D3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949540-2C09-6CE3-9904-FFC2C10A2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79272C-3C65-1E79-419D-ECE1B973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625769-32A9-3CD4-8A59-DEBF34B6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F98783-F9CD-75DA-0E1F-FF70C7A9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8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03A68-5AC8-BA2B-3D7C-5D932E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A645FE-4325-F608-9B68-FF594498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CCE4EB-7796-5122-20D5-0FAC792F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128B74-812C-8812-D41D-E5CA6F05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49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05AE2B-D02B-8802-A644-77AB8692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1EC0A9D-9388-31C7-B8C1-812CE380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DEFC07-35B1-6D44-9218-78A476D5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23F03-7B55-A3E3-672D-8D494704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E90819-D5C2-338C-AF2B-728A6D56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F63263-06D5-3273-A38B-A0E923A5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F7E307-4536-1934-DB08-0CA31CBB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F63A15-E4B7-3EAD-1E03-057297A5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BAC07D-BF7C-4D41-1F42-E86982C5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16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260C2-FBA0-C635-66FC-9C320403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457EE9-879E-CE43-80DA-0DB6FD67C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0ADAFF-1988-89F8-FD7B-857755A6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2C0A46-8CB5-A6FB-21E3-8CC94DA1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3E508B-F629-4B55-C96A-10C4491A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440FE-8B4E-DA43-CFB0-079E5159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55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DABBFF-936F-7CBE-7439-D99A602C1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9FABA3-D2FB-6076-E5AD-7F75AB81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DE94E-6FEB-6041-7E34-D802243CF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51961-63CD-4BE0-B370-B80601B38169}" type="datetimeFigureOut">
              <a:rPr kumimoji="1" lang="ja-JP" altLang="en-US" smtClean="0"/>
              <a:t>2024/10/20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DB42A-1A3A-58CA-DCAA-F68E9BBDD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EB5C-DC4A-FA88-A913-298235F30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EDD1-5D33-426D-9D01-AE67310342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87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4ED932-9CD9-95E5-42E5-7D36DCBAD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従業員の訓練に</a:t>
            </a:r>
            <a:br>
              <a:rPr lang="ja-JP" altLang="en-US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ちょーお勧め助成金あり〼</a:t>
            </a:r>
            <a:br>
              <a:rPr lang="ja-JP" altLang="en-US" dirty="0"/>
            </a:br>
            <a:r>
              <a:rPr lang="en-US" altLang="ja-JP" sz="3200" b="1" dirty="0">
                <a:latin typeface="AR PＰＯＰ４B" panose="040B0800000000000000" pitchFamily="50" charset="-128"/>
                <a:ea typeface="AR PＰＯＰ４B" panose="040B0800000000000000" pitchFamily="50" charset="-128"/>
              </a:rPr>
              <a:t>R8</a:t>
            </a:r>
            <a:r>
              <a:rPr lang="ja-JP" altLang="en-US" sz="3200" b="1" dirty="0">
                <a:latin typeface="AR PＰＯＰ４B" panose="040B0800000000000000" pitchFamily="50" charset="-128"/>
                <a:ea typeface="AR PＰＯＰ４B" panose="040B0800000000000000" pitchFamily="50" charset="-128"/>
              </a:rPr>
              <a:t>年締め切り迫る</a:t>
            </a:r>
            <a:endParaRPr kumimoji="1" lang="ja-JP" altLang="en-US" sz="3200" b="1" dirty="0">
              <a:latin typeface="AR PＰＯＰ４B" panose="040B0800000000000000" pitchFamily="50" charset="-128"/>
              <a:ea typeface="AR PＰＯＰ４B" panose="040B08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50B69D-B864-9BE4-17CF-952B81E90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ja-JP" altLang="en-US" dirty="0"/>
              <a:t>人材開発支援助成金・サブスクタイプ</a:t>
            </a:r>
            <a:endParaRPr lang="en-US" altLang="ja-JP" dirty="0"/>
          </a:p>
          <a:p>
            <a:r>
              <a:rPr kumimoji="1" lang="ja-JP" altLang="en-US" dirty="0"/>
              <a:t>人への投資促進コース</a:t>
            </a:r>
          </a:p>
        </p:txBody>
      </p:sp>
    </p:spTree>
    <p:extLst>
      <p:ext uri="{BB962C8B-B14F-4D97-AF65-F5344CB8AC3E}">
        <p14:creationId xmlns:p14="http://schemas.microsoft.com/office/powerpoint/2010/main" val="209406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FE2F5F-4354-218E-09D0-57014A64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サブスクって</a:t>
            </a:r>
            <a:r>
              <a:rPr kumimoji="1" lang="en-US" altLang="ja-JP" dirty="0"/>
              <a:t>??? </a:t>
            </a:r>
            <a:r>
              <a:rPr kumimoji="1" lang="ja-JP" altLang="en-US" sz="1400" dirty="0"/>
              <a:t>下記厚労省パンフより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5B7705C0-EAF5-30F7-05CF-721D4A5D2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528" y="1801906"/>
            <a:ext cx="11484188" cy="4446494"/>
          </a:xfr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F49E77D-A936-9E72-D6C3-3EBBB70747F9}"/>
              </a:ext>
            </a:extLst>
          </p:cNvPr>
          <p:cNvGrpSpPr/>
          <p:nvPr/>
        </p:nvGrpSpPr>
        <p:grpSpPr>
          <a:xfrm>
            <a:off x="537882" y="3429000"/>
            <a:ext cx="6104965" cy="3063875"/>
            <a:chOff x="537882" y="3429000"/>
            <a:chExt cx="6104965" cy="306387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5901B01-76D1-1773-6AE5-D9BA1A7BE34E}"/>
                </a:ext>
              </a:extLst>
            </p:cNvPr>
            <p:cNvSpPr/>
            <p:nvPr/>
          </p:nvSpPr>
          <p:spPr>
            <a:xfrm>
              <a:off x="537882" y="4849906"/>
              <a:ext cx="6104965" cy="16429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9B2EBAD-ACB4-1870-86C1-7DEB86A1679B}"/>
                </a:ext>
              </a:extLst>
            </p:cNvPr>
            <p:cNvSpPr/>
            <p:nvPr/>
          </p:nvSpPr>
          <p:spPr>
            <a:xfrm>
              <a:off x="708212" y="3429000"/>
              <a:ext cx="4087906" cy="345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489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EA049B-45BA-613F-0359-1E94A660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いくら助成してくれるの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53E47E-19CE-EE5A-8C40-E3A782F3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dirty="0"/>
              <a:t>助成率</a:t>
            </a:r>
            <a:r>
              <a:rPr kumimoji="1" lang="en-US" altLang="ja-JP" sz="7200" dirty="0">
                <a:solidFill>
                  <a:srgbClr val="FF0000"/>
                </a:solidFill>
              </a:rPr>
              <a:t>60</a:t>
            </a:r>
            <a:r>
              <a:rPr kumimoji="1" lang="ja-JP" altLang="en-US" sz="7200" dirty="0">
                <a:solidFill>
                  <a:srgbClr val="FF0000"/>
                </a:solidFill>
              </a:rPr>
              <a:t>％</a:t>
            </a:r>
            <a:r>
              <a:rPr kumimoji="1" lang="ja-JP" altLang="en-US" sz="7200" dirty="0"/>
              <a:t>デス</a:t>
            </a:r>
            <a:endParaRPr kumimoji="1" lang="en-US" altLang="ja-JP" sz="7200" dirty="0"/>
          </a:p>
          <a:p>
            <a:endParaRPr lang="en-US" altLang="ja-JP" sz="7200" dirty="0"/>
          </a:p>
          <a:p>
            <a:pPr marL="0" indent="0">
              <a:buNone/>
            </a:pPr>
            <a:r>
              <a:rPr kumimoji="1" lang="en-US" altLang="ja-JP" sz="2600" b="1" dirty="0"/>
              <a:t>E</a:t>
            </a:r>
            <a:r>
              <a:rPr kumimoji="1" lang="ja-JP" altLang="en-US" sz="2600" b="1" dirty="0"/>
              <a:t>ラーニングを導入して従業員は学び放題</a:t>
            </a:r>
          </a:p>
          <a:p>
            <a:pPr marL="0" indent="0">
              <a:buNone/>
            </a:pPr>
            <a:r>
              <a:rPr lang="ja-JP" altLang="en-US" sz="2600" dirty="0"/>
              <a:t>導入費＋月額</a:t>
            </a:r>
            <a:r>
              <a:rPr lang="en-US" altLang="ja-JP" sz="2600" dirty="0"/>
              <a:t>×12</a:t>
            </a:r>
            <a:r>
              <a:rPr lang="ja-JP" altLang="en-US" sz="2600" dirty="0"/>
              <a:t>か月⇒</a:t>
            </a:r>
            <a:r>
              <a:rPr lang="en-US" altLang="ja-JP" sz="2600" dirty="0"/>
              <a:t>60</a:t>
            </a:r>
            <a:r>
              <a:rPr lang="ja-JP" altLang="en-US" sz="2600" dirty="0"/>
              <a:t>万円のばあい</a:t>
            </a:r>
          </a:p>
          <a:p>
            <a:pPr marL="0" indent="0">
              <a:buNone/>
            </a:pPr>
            <a:r>
              <a:rPr kumimoji="1" lang="ja-JP" altLang="en-US" sz="2600" dirty="0"/>
              <a:t>なんと。</a:t>
            </a:r>
            <a:r>
              <a:rPr kumimoji="1" lang="en-US" altLang="ja-JP" sz="2600" dirty="0"/>
              <a:t>60</a:t>
            </a:r>
            <a:r>
              <a:rPr lang="ja-JP" altLang="en-US" sz="2600" dirty="0"/>
              <a:t>万円</a:t>
            </a:r>
            <a:r>
              <a:rPr lang="en-US" altLang="ja-JP" sz="2600" dirty="0"/>
              <a:t>×60</a:t>
            </a:r>
            <a:r>
              <a:rPr lang="ja-JP" altLang="en-US" sz="2600" dirty="0"/>
              <a:t>％→</a:t>
            </a:r>
            <a:r>
              <a:rPr lang="en-US" altLang="ja-JP" sz="2600" dirty="0"/>
              <a:t>36</a:t>
            </a:r>
            <a:r>
              <a:rPr lang="ja-JP" altLang="en-US" sz="2600" dirty="0"/>
              <a:t>万円助成金がでます</a:t>
            </a:r>
            <a:r>
              <a:rPr lang="en-US" altLang="ja-JP" sz="2600" dirty="0"/>
              <a:t>!!</a:t>
            </a:r>
          </a:p>
          <a:p>
            <a:pPr marL="0" indent="0">
              <a:buNone/>
            </a:pPr>
            <a:r>
              <a:rPr lang="ja-JP" altLang="en-US" sz="2600" dirty="0"/>
              <a:t>従業員に訓練を提供しようと思う</a:t>
            </a:r>
            <a:r>
              <a:rPr lang="ja-JP" altLang="en-US" sz="2600" dirty="0">
                <a:solidFill>
                  <a:srgbClr val="FF0000"/>
                </a:solidFill>
              </a:rPr>
              <a:t>事業主さんにはメリット</a:t>
            </a:r>
            <a:r>
              <a:rPr lang="ja-JP" altLang="en-US" sz="2600" dirty="0"/>
              <a:t>しかない</a:t>
            </a:r>
            <a:r>
              <a:rPr lang="en-US" altLang="ja-JP" sz="2600" dirty="0"/>
              <a:t>!!</a:t>
            </a:r>
            <a:endParaRPr kumimoji="1"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355437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ウチもらえるのかな</a:t>
            </a:r>
            <a:r>
              <a:rPr lang="ja-JP" altLang="en-US" sz="1600" dirty="0"/>
              <a:t>（従業員訓練しようと思っているけど）</a:t>
            </a:r>
            <a:endParaRPr kumimoji="1" lang="ja-JP" altLang="en-US" sz="1600" dirty="0"/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B6657F27-7464-DBB9-CD5A-57C61D6EA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15" y="1825625"/>
            <a:ext cx="7696770" cy="4351338"/>
          </a:xfr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普通の事業者だったら</a:t>
            </a:r>
            <a:endParaRPr lang="en-US" altLang="ja-JP" b="1" dirty="0"/>
          </a:p>
          <a:p>
            <a:pPr algn="ctr"/>
            <a:r>
              <a:rPr lang="ja-JP" altLang="en-US" b="1" dirty="0"/>
              <a:t>貰える</a:t>
            </a:r>
          </a:p>
          <a:p>
            <a:pPr algn="ctr"/>
            <a:r>
              <a:rPr lang="ja-JP" altLang="en-US" b="1" dirty="0"/>
              <a:t>ってことね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41512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だれが対象者になるの</a:t>
            </a:r>
            <a:r>
              <a:rPr lang="ja-JP" altLang="en-US" sz="1600" dirty="0"/>
              <a:t>（パートさんも学んでほしい）</a:t>
            </a:r>
            <a:endParaRPr kumimoji="1" lang="ja-JP" altLang="en-US" sz="16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2088599-1A93-6985-EA5D-34B60FE5B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18" y="1825625"/>
            <a:ext cx="7821564" cy="4351338"/>
          </a:xfr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雇用保険に入ってるパートさんも</a:t>
            </a:r>
            <a:r>
              <a:rPr kumimoji="1" lang="en-US" altLang="ja-JP" b="1" dirty="0"/>
              <a:t>OK</a:t>
            </a:r>
            <a:r>
              <a:rPr kumimoji="1" lang="ja-JP" altLang="en-US" b="1" dirty="0"/>
              <a:t>なのね</a:t>
            </a:r>
          </a:p>
          <a:p>
            <a:pPr algn="ctr"/>
            <a:endParaRPr lang="ja-JP" altLang="en-US" b="1" dirty="0"/>
          </a:p>
          <a:p>
            <a:pPr algn="ctr"/>
            <a:r>
              <a:rPr kumimoji="1" lang="ja-JP" altLang="en-US" b="1" dirty="0"/>
              <a:t>幅広いね</a:t>
            </a:r>
          </a:p>
        </p:txBody>
      </p:sp>
    </p:spTree>
    <p:extLst>
      <p:ext uri="{BB962C8B-B14F-4D97-AF65-F5344CB8AC3E}">
        <p14:creationId xmlns:p14="http://schemas.microsoft.com/office/powerpoint/2010/main" val="1577544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どんな訓練を</a:t>
            </a:r>
            <a:br>
              <a:rPr lang="ja-JP" altLang="en-US" dirty="0"/>
            </a:br>
            <a:r>
              <a:rPr lang="ja-JP" altLang="en-US" dirty="0"/>
              <a:t>どのくらいやるのが条件</a:t>
            </a:r>
            <a:r>
              <a:rPr lang="en-US" altLang="ja-JP" dirty="0"/>
              <a:t>??</a:t>
            </a:r>
            <a:endParaRPr kumimoji="1" lang="ja-JP" altLang="en-US" sz="1600" dirty="0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9DE50D26-DA44-F822-06D6-84D358316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44" y="2032223"/>
            <a:ext cx="8290712" cy="3373496"/>
          </a:xfr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参加労働者全員の受講時間の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合計が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時間以上とは</a:t>
            </a:r>
          </a:p>
          <a:p>
            <a:pPr algn="ctr"/>
            <a:endParaRPr lang="ja-JP" altLang="en-US" b="1" dirty="0"/>
          </a:p>
          <a:p>
            <a:pPr algn="ctr"/>
            <a:r>
              <a:rPr kumimoji="1" lang="ja-JP" altLang="en-US" b="1" dirty="0"/>
              <a:t>ハードル低いね</a:t>
            </a:r>
          </a:p>
        </p:txBody>
      </p:sp>
    </p:spTree>
    <p:extLst>
      <p:ext uri="{BB962C8B-B14F-4D97-AF65-F5344CB8AC3E}">
        <p14:creationId xmlns:p14="http://schemas.microsoft.com/office/powerpoint/2010/main" val="27211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どんな訓練を</a:t>
            </a:r>
            <a:br>
              <a:rPr lang="ja-JP" altLang="en-US" dirty="0"/>
            </a:br>
            <a:r>
              <a:rPr lang="ja-JP" altLang="en-US" dirty="0"/>
              <a:t>どのくらいやるのが条件</a:t>
            </a:r>
            <a:r>
              <a:rPr lang="en-US" altLang="ja-JP" dirty="0"/>
              <a:t>??</a:t>
            </a:r>
            <a:endParaRPr kumimoji="1" lang="ja-JP" altLang="en-US" sz="1600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6505B81D-6029-6FD3-91C6-68D46CE9B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37" y="1825625"/>
            <a:ext cx="8426769" cy="4351338"/>
          </a:xfr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趣味とかマナー研修は対象外</a:t>
            </a:r>
            <a:endParaRPr kumimoji="1" lang="en-US" altLang="ja-JP" b="1" dirty="0"/>
          </a:p>
          <a:p>
            <a:pPr algn="ctr"/>
            <a:endParaRPr kumimoji="1" lang="ja-JP" altLang="en-US" b="1" dirty="0"/>
          </a:p>
          <a:p>
            <a:pPr algn="ctr"/>
            <a:r>
              <a:rPr lang="en-US" altLang="ja-JP" sz="1400" b="1" dirty="0"/>
              <a:t>※</a:t>
            </a:r>
            <a:r>
              <a:rPr lang="ja-JP" altLang="en-US" sz="1400" b="1" dirty="0"/>
              <a:t>でもそれが含まれている</a:t>
            </a:r>
            <a:r>
              <a:rPr lang="en-US" altLang="ja-JP" sz="1400" b="1" dirty="0"/>
              <a:t>E</a:t>
            </a:r>
            <a:r>
              <a:rPr lang="ja-JP" altLang="en-US" sz="1400" b="1" dirty="0"/>
              <a:t>ラーニングを設定できるって</a:t>
            </a:r>
          </a:p>
          <a:p>
            <a:pPr algn="ctr"/>
            <a:r>
              <a:rPr lang="ja-JP" altLang="en-US" sz="1400" b="1" dirty="0"/>
              <a:t>ことだね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0006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申請に関して締め切りはあるの</a:t>
            </a:r>
            <a:r>
              <a:rPr lang="en-US" altLang="ja-JP" dirty="0"/>
              <a:t>?</a:t>
            </a:r>
            <a:endParaRPr kumimoji="1" lang="ja-JP" altLang="en-US" sz="1600" dirty="0"/>
          </a:p>
        </p:txBody>
      </p:sp>
      <p:pic>
        <p:nvPicPr>
          <p:cNvPr id="16" name="コンテンツ プレースホルダー 15">
            <a:extLst>
              <a:ext uri="{FF2B5EF4-FFF2-40B4-BE49-F238E27FC236}">
                <a16:creationId xmlns:a16="http://schemas.microsoft.com/office/drawing/2014/main" id="{ABBFD017-B4C1-F609-73FF-267BAF756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27" y="1825625"/>
            <a:ext cx="7811680" cy="4351338"/>
          </a:xfr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サブスク助成金は、申請後</a:t>
            </a:r>
            <a:r>
              <a:rPr lang="en-US" altLang="ja-JP" b="1" dirty="0"/>
              <a:t>1</a:t>
            </a:r>
            <a:r>
              <a:rPr lang="ja-JP" altLang="en-US" b="1" dirty="0"/>
              <a:t>か月から導入可能</a:t>
            </a:r>
          </a:p>
          <a:p>
            <a:pPr algn="ctr"/>
            <a:endParaRPr kumimoji="1" lang="ja-JP" altLang="en-US" b="1" dirty="0"/>
          </a:p>
          <a:p>
            <a:pPr algn="ctr"/>
            <a:r>
              <a:rPr lang="ja-JP" altLang="en-US" b="1" dirty="0"/>
              <a:t>達成したらすぐ</a:t>
            </a:r>
          </a:p>
          <a:p>
            <a:pPr algn="ctr"/>
            <a:r>
              <a:rPr kumimoji="1" lang="ja-JP" altLang="en-US" b="1" dirty="0"/>
              <a:t>「受給」を申請できる</a:t>
            </a:r>
            <a:r>
              <a:rPr kumimoji="1" lang="en-US" altLang="ja-JP" b="1" dirty="0"/>
              <a:t>!!</a:t>
            </a:r>
            <a:endParaRPr kumimoji="1"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A436101-563D-C88D-C7CC-32E604323A1A}"/>
              </a:ext>
            </a:extLst>
          </p:cNvPr>
          <p:cNvSpPr txBox="1"/>
          <p:nvPr/>
        </p:nvSpPr>
        <p:spPr>
          <a:xfrm>
            <a:off x="10282518" y="33169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これは便利</a:t>
            </a:r>
            <a:r>
              <a:rPr kumimoji="1" lang="en-US" altLang="ja-JP" b="1" dirty="0"/>
              <a:t>!!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1164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43678-697F-C0F6-8B37-46EA04FB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助成金の申請って面倒なんじゃないの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ED27A9EA-81E6-2760-D15E-5BF812F4A8DA}"/>
              </a:ext>
            </a:extLst>
          </p:cNvPr>
          <p:cNvSpPr/>
          <p:nvPr/>
        </p:nvSpPr>
        <p:spPr>
          <a:xfrm>
            <a:off x="9666480" y="490141"/>
            <a:ext cx="2525520" cy="2401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はい、面倒です</a:t>
            </a:r>
          </a:p>
          <a:p>
            <a:pPr algn="ctr"/>
            <a:r>
              <a:rPr kumimoji="1" lang="ja-JP" altLang="en-US" b="1" dirty="0"/>
              <a:t>残念ながら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96FB73-58B7-E7EA-6C3D-726DCA7AA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TOP</a:t>
            </a:r>
            <a:r>
              <a:rPr lang="ja-JP" altLang="en-US" dirty="0"/>
              <a:t>社労士事務所がお手伝いします。</a:t>
            </a:r>
          </a:p>
          <a:p>
            <a:pPr marL="0" indent="0">
              <a:buNone/>
            </a:pPr>
            <a:r>
              <a:rPr lang="en-US" altLang="ja-JP" dirty="0"/>
              <a:t>https://top-sr.com/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令和</a:t>
            </a:r>
            <a:r>
              <a:rPr lang="en-US" altLang="ja-JP" dirty="0"/>
              <a:t>8</a:t>
            </a:r>
            <a:r>
              <a:rPr lang="ja-JP" altLang="en-US" dirty="0"/>
              <a:t>年度が最終年度です「急ぎましょう」</a:t>
            </a:r>
          </a:p>
          <a:p>
            <a:pPr marL="0" indent="0">
              <a:buNone/>
            </a:pPr>
            <a:r>
              <a:rPr lang="ja-JP" altLang="en-US" dirty="0"/>
              <a:t>また、毎年申請できるので</a:t>
            </a: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令和</a:t>
            </a:r>
            <a:r>
              <a:rPr lang="en-US" altLang="ja-JP" dirty="0">
                <a:solidFill>
                  <a:srgbClr val="FF0000"/>
                </a:solidFill>
              </a:rPr>
              <a:t>6</a:t>
            </a:r>
            <a:r>
              <a:rPr lang="ja-JP" altLang="en-US" dirty="0">
                <a:solidFill>
                  <a:srgbClr val="FF0000"/>
                </a:solidFill>
              </a:rPr>
              <a:t>年　令和</a:t>
            </a:r>
            <a:r>
              <a:rPr lang="en-US" altLang="ja-JP" dirty="0">
                <a:solidFill>
                  <a:srgbClr val="FF0000"/>
                </a:solidFill>
              </a:rPr>
              <a:t>7</a:t>
            </a:r>
            <a:r>
              <a:rPr lang="ja-JP" altLang="en-US" dirty="0">
                <a:solidFill>
                  <a:srgbClr val="FF0000"/>
                </a:solidFill>
              </a:rPr>
              <a:t>年　令和</a:t>
            </a:r>
            <a:r>
              <a:rPr lang="en-US" altLang="ja-JP" dirty="0">
                <a:solidFill>
                  <a:srgbClr val="FF0000"/>
                </a:solidFill>
              </a:rPr>
              <a:t>8</a:t>
            </a:r>
            <a:r>
              <a:rPr lang="ja-JP" altLang="en-US" dirty="0">
                <a:solidFill>
                  <a:srgbClr val="FF0000"/>
                </a:solidFill>
              </a:rPr>
              <a:t>年</a:t>
            </a:r>
            <a:r>
              <a:rPr lang="ja-JP" altLang="en-US" dirty="0"/>
              <a:t>と、まだあと三回使えますよ～っ</a:t>
            </a:r>
          </a:p>
        </p:txBody>
      </p:sp>
    </p:spTree>
    <p:extLst>
      <p:ext uri="{BB962C8B-B14F-4D97-AF65-F5344CB8AC3E}">
        <p14:creationId xmlns:p14="http://schemas.microsoft.com/office/powerpoint/2010/main" val="178133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303</Words>
  <Application>Microsoft Office PowerPoint</Application>
  <PresentationFormat>ワイド画面</PresentationFormat>
  <Paragraphs>45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AR PＰＯＰ４B</vt:lpstr>
      <vt:lpstr>游ゴシック</vt:lpstr>
      <vt:lpstr>游ゴシック Light</vt:lpstr>
      <vt:lpstr>Arial</vt:lpstr>
      <vt:lpstr>Office テーマ</vt:lpstr>
      <vt:lpstr>従業員の訓練に ちょーお勧め助成金あり〼 R8年締め切り迫る</vt:lpstr>
      <vt:lpstr>サブスクって??? 下記厚労省パンフより</vt:lpstr>
      <vt:lpstr>いくら助成してくれるの?</vt:lpstr>
      <vt:lpstr>ウチもらえるのかな（従業員訓練しようと思っているけど）</vt:lpstr>
      <vt:lpstr>だれが対象者になるの（パートさんも学んでほしい）</vt:lpstr>
      <vt:lpstr>どんな訓練を どのくらいやるのが条件??</vt:lpstr>
      <vt:lpstr>どんな訓練を どのくらいやるのが条件??</vt:lpstr>
      <vt:lpstr>申請に関して締め切りはあるの?</vt:lpstr>
      <vt:lpstr>助成金の申請って面倒なんじゃないの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shiro.izumiya1238@outlook.jp</dc:creator>
  <cp:lastModifiedBy>shiro.izumiya1238@outlook.jp</cp:lastModifiedBy>
  <cp:revision>1</cp:revision>
  <dcterms:created xsi:type="dcterms:W3CDTF">2024-10-19T23:54:55Z</dcterms:created>
  <dcterms:modified xsi:type="dcterms:W3CDTF">2024-10-20T03:47:58Z</dcterms:modified>
</cp:coreProperties>
</file>